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323000"/>
            <a:ext cx="9143640" cy="1013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anchor="b">
            <a:normAutofit fontScale="85000"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"/>
          <p:cNvPicPr/>
          <p:nvPr/>
        </p:nvPicPr>
        <p:blipFill>
          <a:blip r:embed="rId1"/>
          <a:stretch/>
        </p:blipFill>
        <p:spPr>
          <a:xfrm>
            <a:off x="185400" y="1036800"/>
            <a:ext cx="11868480" cy="502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" descr=""/>
          <p:cNvPicPr/>
          <p:nvPr/>
        </p:nvPicPr>
        <p:blipFill>
          <a:blip r:embed="rId1"/>
          <a:stretch/>
        </p:blipFill>
        <p:spPr>
          <a:xfrm>
            <a:off x="336600" y="480600"/>
            <a:ext cx="11226960" cy="603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1" descr=""/>
          <p:cNvPicPr/>
          <p:nvPr/>
        </p:nvPicPr>
        <p:blipFill>
          <a:blip r:embed="rId1"/>
          <a:stretch/>
        </p:blipFill>
        <p:spPr>
          <a:xfrm>
            <a:off x="343080" y="168120"/>
            <a:ext cx="11311560" cy="638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" descr=""/>
          <p:cNvPicPr/>
          <p:nvPr/>
        </p:nvPicPr>
        <p:blipFill>
          <a:blip r:embed="rId1"/>
          <a:stretch/>
        </p:blipFill>
        <p:spPr>
          <a:xfrm>
            <a:off x="320760" y="709200"/>
            <a:ext cx="11687400" cy="543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1" descr=""/>
          <p:cNvPicPr/>
          <p:nvPr/>
        </p:nvPicPr>
        <p:blipFill>
          <a:blip r:embed="rId1"/>
          <a:stretch/>
        </p:blipFill>
        <p:spPr>
          <a:xfrm>
            <a:off x="455760" y="380520"/>
            <a:ext cx="11084040" cy="59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" descr=""/>
          <p:cNvPicPr/>
          <p:nvPr/>
        </p:nvPicPr>
        <p:blipFill>
          <a:blip r:embed="rId1"/>
          <a:stretch/>
        </p:blipFill>
        <p:spPr>
          <a:xfrm>
            <a:off x="93960" y="321840"/>
            <a:ext cx="12004200" cy="605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 descr=""/>
          <p:cNvPicPr/>
          <p:nvPr/>
        </p:nvPicPr>
        <p:blipFill>
          <a:blip r:embed="rId1"/>
          <a:stretch/>
        </p:blipFill>
        <p:spPr>
          <a:xfrm>
            <a:off x="343080" y="259560"/>
            <a:ext cx="11667240" cy="633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1" descr=""/>
          <p:cNvPicPr/>
          <p:nvPr/>
        </p:nvPicPr>
        <p:blipFill>
          <a:blip r:embed="rId1"/>
          <a:stretch/>
        </p:blipFill>
        <p:spPr>
          <a:xfrm>
            <a:off x="37440" y="912960"/>
            <a:ext cx="12116880" cy="532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" descr=""/>
          <p:cNvPicPr/>
          <p:nvPr/>
        </p:nvPicPr>
        <p:blipFill>
          <a:blip r:embed="rId1"/>
          <a:stretch/>
        </p:blipFill>
        <p:spPr>
          <a:xfrm>
            <a:off x="132840" y="156960"/>
            <a:ext cx="11957400" cy="643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1" descr=""/>
          <p:cNvPicPr/>
          <p:nvPr/>
        </p:nvPicPr>
        <p:blipFill>
          <a:blip r:embed="rId1"/>
          <a:stretch/>
        </p:blipFill>
        <p:spPr>
          <a:xfrm>
            <a:off x="89640" y="781200"/>
            <a:ext cx="11866680" cy="551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" descr=""/>
          <p:cNvPicPr/>
          <p:nvPr/>
        </p:nvPicPr>
        <p:blipFill>
          <a:blip r:embed="rId1"/>
          <a:stretch/>
        </p:blipFill>
        <p:spPr>
          <a:xfrm>
            <a:off x="78840" y="79920"/>
            <a:ext cx="11895120" cy="669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" descr=""/>
          <p:cNvPicPr/>
          <p:nvPr/>
        </p:nvPicPr>
        <p:blipFill>
          <a:blip r:embed="rId1"/>
          <a:stretch/>
        </p:blipFill>
        <p:spPr>
          <a:xfrm>
            <a:off x="213480" y="341640"/>
            <a:ext cx="11581560" cy="595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" descr=""/>
          <p:cNvPicPr/>
          <p:nvPr/>
        </p:nvPicPr>
        <p:blipFill>
          <a:blip r:embed="rId1"/>
          <a:stretch/>
        </p:blipFill>
        <p:spPr>
          <a:xfrm>
            <a:off x="258480" y="132120"/>
            <a:ext cx="11759760" cy="653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" descr=""/>
          <p:cNvPicPr/>
          <p:nvPr/>
        </p:nvPicPr>
        <p:blipFill>
          <a:blip r:embed="rId1"/>
          <a:stretch/>
        </p:blipFill>
        <p:spPr>
          <a:xfrm>
            <a:off x="212040" y="192960"/>
            <a:ext cx="11559960" cy="6288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1" descr=""/>
          <p:cNvPicPr/>
          <p:nvPr/>
        </p:nvPicPr>
        <p:blipFill>
          <a:blip r:embed="rId1"/>
          <a:stretch/>
        </p:blipFill>
        <p:spPr>
          <a:xfrm>
            <a:off x="187920" y="232560"/>
            <a:ext cx="11815560" cy="622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1" descr=""/>
          <p:cNvPicPr/>
          <p:nvPr/>
        </p:nvPicPr>
        <p:blipFill>
          <a:blip r:embed="rId1"/>
          <a:stretch/>
        </p:blipFill>
        <p:spPr>
          <a:xfrm>
            <a:off x="99000" y="384120"/>
            <a:ext cx="11993040" cy="591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1" descr=""/>
          <p:cNvPicPr/>
          <p:nvPr/>
        </p:nvPicPr>
        <p:blipFill>
          <a:blip r:embed="rId1"/>
          <a:stretch/>
        </p:blipFill>
        <p:spPr>
          <a:xfrm>
            <a:off x="92880" y="130320"/>
            <a:ext cx="12006360" cy="659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1" descr=""/>
          <p:cNvPicPr/>
          <p:nvPr/>
        </p:nvPicPr>
        <p:blipFill>
          <a:blip r:embed="rId1"/>
          <a:stretch/>
        </p:blipFill>
        <p:spPr>
          <a:xfrm>
            <a:off x="203760" y="430560"/>
            <a:ext cx="11783160" cy="599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1" descr=""/>
          <p:cNvPicPr/>
          <p:nvPr/>
        </p:nvPicPr>
        <p:blipFill>
          <a:blip r:embed="rId1"/>
          <a:stretch/>
        </p:blipFill>
        <p:spPr>
          <a:xfrm>
            <a:off x="119880" y="128160"/>
            <a:ext cx="11951640" cy="631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1" descr=""/>
          <p:cNvPicPr/>
          <p:nvPr/>
        </p:nvPicPr>
        <p:blipFill>
          <a:blip r:embed="rId1"/>
          <a:stretch/>
        </p:blipFill>
        <p:spPr>
          <a:xfrm>
            <a:off x="71280" y="440640"/>
            <a:ext cx="12049560" cy="576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1" descr=""/>
          <p:cNvPicPr/>
          <p:nvPr/>
        </p:nvPicPr>
        <p:blipFill>
          <a:blip r:embed="rId1"/>
          <a:stretch/>
        </p:blipFill>
        <p:spPr>
          <a:xfrm>
            <a:off x="270000" y="89640"/>
            <a:ext cx="11651760" cy="667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1" descr=""/>
          <p:cNvPicPr/>
          <p:nvPr/>
        </p:nvPicPr>
        <p:blipFill>
          <a:blip r:embed="rId1"/>
          <a:stretch/>
        </p:blipFill>
        <p:spPr>
          <a:xfrm>
            <a:off x="184320" y="161280"/>
            <a:ext cx="11671560" cy="655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" descr=""/>
          <p:cNvPicPr/>
          <p:nvPr/>
        </p:nvPicPr>
        <p:blipFill>
          <a:blip r:embed="rId1"/>
          <a:stretch/>
        </p:blipFill>
        <p:spPr>
          <a:xfrm>
            <a:off x="400680" y="264960"/>
            <a:ext cx="11054880" cy="645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1" descr=""/>
          <p:cNvPicPr/>
          <p:nvPr/>
        </p:nvPicPr>
        <p:blipFill>
          <a:blip r:embed="rId1"/>
          <a:stretch/>
        </p:blipFill>
        <p:spPr>
          <a:xfrm>
            <a:off x="283320" y="69840"/>
            <a:ext cx="11027520" cy="647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"/>
          <p:cNvPicPr/>
          <p:nvPr/>
        </p:nvPicPr>
        <p:blipFill>
          <a:blip r:embed="rId1"/>
          <a:stretch/>
        </p:blipFill>
        <p:spPr>
          <a:xfrm>
            <a:off x="92880" y="291600"/>
            <a:ext cx="12006360" cy="627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1" descr=""/>
          <p:cNvPicPr/>
          <p:nvPr/>
        </p:nvPicPr>
        <p:blipFill>
          <a:blip r:embed="rId1"/>
          <a:stretch/>
        </p:blipFill>
        <p:spPr>
          <a:xfrm>
            <a:off x="108720" y="156240"/>
            <a:ext cx="11975040" cy="601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" descr=""/>
          <p:cNvPicPr/>
          <p:nvPr/>
        </p:nvPicPr>
        <p:blipFill>
          <a:blip r:embed="rId1"/>
          <a:stretch/>
        </p:blipFill>
        <p:spPr>
          <a:xfrm>
            <a:off x="718200" y="767880"/>
            <a:ext cx="10910880" cy="532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" descr=""/>
          <p:cNvPicPr/>
          <p:nvPr/>
        </p:nvPicPr>
        <p:blipFill>
          <a:blip r:embed="rId1"/>
          <a:stretch/>
        </p:blipFill>
        <p:spPr>
          <a:xfrm>
            <a:off x="548640" y="182880"/>
            <a:ext cx="11178720" cy="638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1" descr=""/>
          <p:cNvPicPr/>
          <p:nvPr/>
        </p:nvPicPr>
        <p:blipFill>
          <a:blip r:embed="rId1"/>
          <a:stretch/>
        </p:blipFill>
        <p:spPr>
          <a:xfrm>
            <a:off x="224280" y="389160"/>
            <a:ext cx="11613960" cy="564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" descr=""/>
          <p:cNvPicPr/>
          <p:nvPr/>
        </p:nvPicPr>
        <p:blipFill>
          <a:blip r:embed="rId1"/>
          <a:stretch/>
        </p:blipFill>
        <p:spPr>
          <a:xfrm>
            <a:off x="411480" y="198000"/>
            <a:ext cx="11531160" cy="646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"/>
          <p:cNvPicPr/>
          <p:nvPr/>
        </p:nvPicPr>
        <p:blipFill>
          <a:blip r:embed="rId1"/>
          <a:stretch/>
        </p:blipFill>
        <p:spPr>
          <a:xfrm>
            <a:off x="824400" y="256680"/>
            <a:ext cx="10542600" cy="611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1" descr=""/>
          <p:cNvPicPr/>
          <p:nvPr/>
        </p:nvPicPr>
        <p:blipFill>
          <a:blip r:embed="rId1"/>
          <a:stretch/>
        </p:blipFill>
        <p:spPr>
          <a:xfrm>
            <a:off x="121320" y="528840"/>
            <a:ext cx="11948400" cy="546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2023-04-01T08:53:13Z</dcterms:created>
  <dc:creator>aa100418</dc:creator>
  <dc:description/>
  <dc:language>en-US</dc:language>
  <cp:lastModifiedBy/>
  <dcterms:modified xsi:type="dcterms:W3CDTF">2023-07-06T11:38:51Z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CV">
    <vt:lpwstr/>
  </property>
  <property fmtid="{D5CDD505-2E9C-101B-9397-08002B2CF9AE}" pid="6" name="KSOProductBuildVer">
    <vt:lpwstr>1033-11.1.0.11691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宽屏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32</vt:i4>
  </property>
</Properties>
</file>